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3DD776E-D9F8-4B0A-ACC9-5E9D80877A56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9BA5ACD-7B85-45AD-AC8C-C9CFAF4BA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776E-D9F8-4B0A-ACC9-5E9D80877A56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5ACD-7B85-45AD-AC8C-C9CFAF4BA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776E-D9F8-4B0A-ACC9-5E9D80877A56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5ACD-7B85-45AD-AC8C-C9CFAF4BA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DD776E-D9F8-4B0A-ACC9-5E9D80877A56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BA5ACD-7B85-45AD-AC8C-C9CFAF4BA4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3DD776E-D9F8-4B0A-ACC9-5E9D80877A56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9BA5ACD-7B85-45AD-AC8C-C9CFAF4BA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776E-D9F8-4B0A-ACC9-5E9D80877A56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5ACD-7B85-45AD-AC8C-C9CFAF4BA4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776E-D9F8-4B0A-ACC9-5E9D80877A56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5ACD-7B85-45AD-AC8C-C9CFAF4BA4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DD776E-D9F8-4B0A-ACC9-5E9D80877A56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BA5ACD-7B85-45AD-AC8C-C9CFAF4BA4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776E-D9F8-4B0A-ACC9-5E9D80877A56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5ACD-7B85-45AD-AC8C-C9CFAF4BA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DD776E-D9F8-4B0A-ACC9-5E9D80877A56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BA5ACD-7B85-45AD-AC8C-C9CFAF4BA4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DD776E-D9F8-4B0A-ACC9-5E9D80877A56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BA5ACD-7B85-45AD-AC8C-C9CFAF4BA4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DD776E-D9F8-4B0A-ACC9-5E9D80877A56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9BA5ACD-7B85-45AD-AC8C-C9CFAF4BA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oster-upis-17-1024x7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582" y="0"/>
            <a:ext cx="9767164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ПОЈЕДИНАЦ, ГРУПА, ДРУШТВО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8793512" cy="374526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Чиме ћете се бавити на овом предмету?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962400"/>
            <a:ext cx="4780195" cy="277755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86384"/>
            <a:ext cx="2247741" cy="22477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44" y="1592638"/>
            <a:ext cx="2961527" cy="1988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90452"/>
            <a:ext cx="29718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ЗДРАВЉЕ И СПОРТ</a:t>
            </a:r>
            <a:endParaRPr lang="en-US" dirty="0"/>
          </a:p>
        </p:txBody>
      </p:sp>
      <p:pic>
        <p:nvPicPr>
          <p:cNvPr id="4" name="Content Placeholder 3" descr="zdravlje_sportasa_thumb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86642" y="2286000"/>
            <a:ext cx="7338157" cy="356490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Које су то теме које ћемо истраживати?</a:t>
            </a:r>
            <a:endParaRPr lang="en-US" dirty="0"/>
          </a:p>
        </p:txBody>
      </p:sp>
      <p:pic>
        <p:nvPicPr>
          <p:cNvPr id="4" name="Content Placeholder 3" descr="sport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3810000" cy="2143125"/>
          </a:xfrm>
        </p:spPr>
      </p:pic>
      <p:pic>
        <p:nvPicPr>
          <p:cNvPr id="5" name="Picture 4" descr="152309964926_prvi_prvi_na_skali_slatka_pica_problematicna_kaloricna_nehranljiva_za_koka-kolu_nema_veze_izmedju_takvih_napitaka_i_nezdravog_povecanje_tez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762000"/>
            <a:ext cx="3505200" cy="2628900"/>
          </a:xfrm>
          <a:prstGeom prst="rect">
            <a:avLst/>
          </a:prstGeom>
        </p:spPr>
      </p:pic>
      <p:pic>
        <p:nvPicPr>
          <p:cNvPr id="6" name="Picture 5" descr="DesAFWnXcAEtaP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810000"/>
            <a:ext cx="2260600" cy="2712720"/>
          </a:xfrm>
          <a:prstGeom prst="rect">
            <a:avLst/>
          </a:prstGeom>
        </p:spPr>
      </p:pic>
      <p:pic>
        <p:nvPicPr>
          <p:cNvPr id="7" name="Picture 6" descr="za-tita-reproduktivnog-zdravlja-n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581400"/>
            <a:ext cx="3505200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en-US" b="1" dirty="0" smtClean="0"/>
              <a:t>УМЕТНОСТ И ДИЗАЈН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fotografija-graficki-dizajn-kao-umetnost-design-wuwu-magazine-0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5781" y="1600200"/>
            <a:ext cx="7310438" cy="48736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Које су то теме?</a:t>
            </a:r>
            <a:endParaRPr lang="en-US" dirty="0"/>
          </a:p>
        </p:txBody>
      </p:sp>
      <p:pic>
        <p:nvPicPr>
          <p:cNvPr id="4" name="Content Placeholder 3" descr="Van_Gogh_-_Starry_Night_-_Google_Art_Project_resize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3001879" cy="2376488"/>
          </a:xfrm>
        </p:spPr>
      </p:pic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876800"/>
            <a:ext cx="2847975" cy="1600200"/>
          </a:xfrm>
          <a:prstGeom prst="rect">
            <a:avLst/>
          </a:prstGeom>
        </p:spPr>
      </p:pic>
      <p:pic>
        <p:nvPicPr>
          <p:cNvPr id="6" name="Picture 5" descr="fakultet-za-umetnost-i-dizajn-8-660x9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914400"/>
            <a:ext cx="2159000" cy="3238500"/>
          </a:xfrm>
          <a:prstGeom prst="rect">
            <a:avLst/>
          </a:prstGeom>
        </p:spPr>
      </p:pic>
      <p:pic>
        <p:nvPicPr>
          <p:cNvPr id="7" name="Picture 6" descr="03-Ilustracija-za-decu_Page_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572000"/>
            <a:ext cx="4594739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ЈЕЗИК, МЕДИЈИ И КУЛТУРА</a:t>
            </a:r>
            <a:endParaRPr lang="en-US" dirty="0"/>
          </a:p>
        </p:txBody>
      </p:sp>
      <p:pic>
        <p:nvPicPr>
          <p:cNvPr id="4" name="Content Placeholder 3" descr="za-web_skole_medijska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95400" y="2103437"/>
            <a:ext cx="5791200" cy="38671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Шта ћемо радити?</a:t>
            </a:r>
            <a:endParaRPr lang="en-US" dirty="0"/>
          </a:p>
        </p:txBody>
      </p:sp>
      <p:pic>
        <p:nvPicPr>
          <p:cNvPr id="4" name="Content Placeholder 3" descr="преузимање 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1071802">
            <a:off x="4953000" y="914400"/>
            <a:ext cx="2933700" cy="1562100"/>
          </a:xfrm>
        </p:spPr>
      </p:pic>
      <p:pic>
        <p:nvPicPr>
          <p:cNvPr id="5" name="Picture 4" descr="Prezentacione-veštin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019550"/>
            <a:ext cx="3429000" cy="2571750"/>
          </a:xfrm>
          <a:prstGeom prst="rect">
            <a:avLst/>
          </a:prstGeom>
        </p:spPr>
      </p:pic>
      <p:pic>
        <p:nvPicPr>
          <p:cNvPr id="6" name="Picture 5" descr="mediji-1024x512-400x2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4038600"/>
            <a:ext cx="3810000" cy="2476500"/>
          </a:xfrm>
          <a:prstGeom prst="rect">
            <a:avLst/>
          </a:prstGeom>
        </p:spPr>
      </p:pic>
      <p:pic>
        <p:nvPicPr>
          <p:cNvPr id="7" name="Picture 6" descr="madagaskar-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676400"/>
            <a:ext cx="2971800" cy="197361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ve je na pocetku tesk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CS" dirty="0" smtClean="0"/>
              <a:t>ХВАЛА НА ПАЖЊИ!</a:t>
            </a:r>
            <a:br>
              <a:rPr lang="sr-Cyrl-C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2087562"/>
          </a:xfrm>
        </p:spPr>
        <p:txBody>
          <a:bodyPr>
            <a:noAutofit/>
          </a:bodyPr>
          <a:lstStyle/>
          <a:p>
            <a:r>
              <a:rPr lang="sr-Cyrl-CS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Добро дошли у Гимназију “Јосиф Панчић” !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Content Placeholder 3" descr="преузимање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81200" y="3505200"/>
            <a:ext cx="70104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648200"/>
            <a:ext cx="7086600" cy="1981200"/>
          </a:xfrm>
        </p:spPr>
        <p:txBody>
          <a:bodyPr>
            <a:normAutofit/>
          </a:bodyPr>
          <a:lstStyle/>
          <a:p>
            <a:r>
              <a:rPr lang="sr-Cyrl-CS" sz="4400" dirty="0" smtClean="0">
                <a:latin typeface="Arial Black" pitchFamily="34" charset="0"/>
              </a:rPr>
              <a:t>Новине у образовању</a:t>
            </a:r>
            <a:endParaRPr lang="en-US" sz="4400" dirty="0">
              <a:latin typeface="Arial Black" pitchFamily="34" charset="0"/>
            </a:endParaRPr>
          </a:p>
        </p:txBody>
      </p:sp>
      <p:pic>
        <p:nvPicPr>
          <p:cNvPr id="4" name="Content Placeholder 3" descr="02_SLAJDER-1-e151601589976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x-none" sz="4000" dirty="0">
                <a:effectLst/>
                <a:latin typeface="Times New Roman" pitchFamily="18" charset="0"/>
                <a:cs typeface="Times New Roman" pitchFamily="18" charset="0"/>
              </a:rPr>
              <a:t>ИЗБОРНИ ПРОГРАМИ</a:t>
            </a:r>
            <a:r>
              <a:rPr lang="en-US" sz="4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x-none" sz="4000" dirty="0">
                <a:effectLst/>
                <a:latin typeface="Times New Roman" pitchFamily="18" charset="0"/>
                <a:cs typeface="Times New Roman" pitchFamily="18" charset="0"/>
              </a:rPr>
              <a:t>ЗА ГИМНАЗИЈУ</a:t>
            </a:r>
            <a:endParaRPr lang="en-US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74320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endParaRPr lang="x-none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</a:pPr>
            <a:r>
              <a:rPr lang="x-none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R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ОЈЕДИНАЦ, ГРУПА, ДРУШТВО</a:t>
            </a:r>
          </a:p>
          <a:p>
            <a:pPr>
              <a:buClrTx/>
            </a:pPr>
            <a:r>
              <a:rPr lang="x-none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ЗДРАВЉЕ </a:t>
            </a:r>
            <a:r>
              <a:rPr lang="x-none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СПОРТ</a:t>
            </a:r>
          </a:p>
          <a:p>
            <a:pPr>
              <a:buClrTx/>
            </a:pPr>
            <a:r>
              <a:rPr lang="x-none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УМЕТНОСТ И ДИЗАЈН</a:t>
            </a:r>
          </a:p>
          <a:p>
            <a:pPr>
              <a:buClrTx/>
            </a:pPr>
            <a:r>
              <a:rPr lang="x-none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ЈЕЗИК, МЕДИЈИ И КУЛТУРА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x-none" sz="3200" dirty="0">
                <a:effectLst/>
                <a:latin typeface="Times New Roman" pitchFamily="18" charset="0"/>
                <a:cs typeface="Times New Roman" pitchFamily="18" charset="0"/>
              </a:rPr>
              <a:t>ИЗБОРНИ ПРОГРАМИ</a:t>
            </a:r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3200" dirty="0">
                <a:effectLst/>
                <a:latin typeface="Times New Roman" pitchFamily="18" charset="0"/>
                <a:cs typeface="Times New Roman" pitchFamily="18" charset="0"/>
              </a:rPr>
              <a:t>ПРВИ РАЗРЕД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4075" y="4724400"/>
            <a:ext cx="32099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4400" dirty="0" smtClean="0">
                <a:latin typeface="Arial Black" pitchFamily="34" charset="0"/>
              </a:rPr>
              <a:t>Шта је битно да знате?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CS" dirty="0" smtClean="0">
                <a:latin typeface="Arial Black" pitchFamily="34" charset="0"/>
              </a:rPr>
              <a:t>Понуђена су вам </a:t>
            </a:r>
            <a:r>
              <a:rPr lang="sr-Cyrl-CS" dirty="0" smtClean="0">
                <a:solidFill>
                  <a:srgbClr val="FF0000"/>
                </a:solidFill>
                <a:latin typeface="Arial Black" pitchFamily="34" charset="0"/>
              </a:rPr>
              <a:t>4 изборна програма</a:t>
            </a:r>
          </a:p>
          <a:p>
            <a:endParaRPr lang="sr-Cyrl-CS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ClrTx/>
            </a:pPr>
            <a:r>
              <a:rPr lang="sr-Cyrl-C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СВАКО ОД ВАС </a:t>
            </a:r>
            <a:r>
              <a:rPr lang="x-none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БИРА </a:t>
            </a:r>
            <a:r>
              <a:rPr lang="x-none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x-none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ПРОГРАМА </a:t>
            </a:r>
            <a:r>
              <a:rPr lang="x-none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КОЈИ ПОСТАЈУ ОБАВЕЗНИ</a:t>
            </a:r>
            <a:r>
              <a:rPr lang="x-none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ЗА ЊЕГА.</a:t>
            </a:r>
          </a:p>
          <a:p>
            <a:pPr marL="109728" indent="0">
              <a:buClrTx/>
              <a:buNone/>
            </a:pPr>
            <a:endParaRPr lang="x-none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</a:pPr>
            <a:r>
              <a:rPr lang="x-none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СВАКИ ПРОГРАМ </a:t>
            </a:r>
            <a:r>
              <a:rPr lang="sr-Cyrl-C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ИМАТЕ </a:t>
            </a:r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ЧАС СЕДМИЧНО</a:t>
            </a:r>
          </a:p>
          <a:p>
            <a:pPr>
              <a:buClrTx/>
            </a:pPr>
            <a:endParaRPr lang="x-none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x-none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УСПЕХ </a:t>
            </a:r>
            <a:r>
              <a:rPr lang="sr-Cyrl-C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x-none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НУМЕРИЧКИ ОЦЕЊУЈЕ</a:t>
            </a:r>
            <a:r>
              <a:rPr lang="sr-Cyrl-C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И ОЦЕНА УЛАЗИ У ПРОСЕК</a:t>
            </a:r>
          </a:p>
          <a:p>
            <a:pPr>
              <a:buClrTx/>
            </a:pPr>
            <a:r>
              <a:rPr lang="x-none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УЧЕНИЦИ МОГУ </a:t>
            </a:r>
            <a:r>
              <a:rPr lang="x-none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II РАЗРЕДУ ДА </a:t>
            </a:r>
            <a:r>
              <a:rPr lang="x-none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ПРОМЕНЕ</a:t>
            </a:r>
          </a:p>
          <a:p>
            <a:pPr>
              <a:buNone/>
            </a:pPr>
            <a:r>
              <a:rPr lang="x-none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x-none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ИЗБОРНИ ПРОГРАМ</a:t>
            </a:r>
            <a:r>
              <a:rPr lang="sr-Cyrl-C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x-none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069223_116701085691631_682973528331596595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sz="4000" dirty="0" smtClean="0">
                <a:latin typeface="Arial Black" pitchFamily="34" charset="0"/>
              </a:rPr>
              <a:t>Шта ви добијате увођењем нових програма?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>
              <a:buNone/>
            </a:pPr>
            <a:r>
              <a:rPr lang="sr-Cyrl-C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800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Ученици добијају </a:t>
            </a:r>
            <a:r>
              <a:rPr lang="en-US" sz="2800" dirty="0" err="1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више</a:t>
            </a:r>
            <a:r>
              <a:rPr lang="en-US" sz="2800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простора</a:t>
            </a:r>
            <a:r>
              <a:rPr lang="en-US" sz="2800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за</a:t>
            </a:r>
            <a:r>
              <a:rPr lang="x-none" sz="2800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:</a:t>
            </a:r>
          </a:p>
          <a:p>
            <a:pPr marL="0">
              <a:buNone/>
            </a:pPr>
            <a:endParaRPr lang="x-none" sz="2800" dirty="0" smtClean="0">
              <a:solidFill>
                <a:schemeClr val="tx2"/>
              </a:solidFill>
              <a:latin typeface="Arial Black" pitchFamily="34" charset="0"/>
              <a:cs typeface="Times New Roman" pitchFamily="18" charset="0"/>
            </a:endParaRPr>
          </a:p>
          <a:p>
            <a:pPr marL="201168" indent="-457200"/>
            <a:r>
              <a:rPr lang="en-US" sz="2800" dirty="0" err="1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учење</a:t>
            </a:r>
            <a:r>
              <a:rPr lang="en-US" sz="2800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путем</a:t>
            </a:r>
            <a:r>
              <a:rPr lang="en-US" sz="2800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решавања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проблема</a:t>
            </a:r>
            <a:r>
              <a:rPr lang="en-US" sz="2800" dirty="0" smtClean="0">
                <a:latin typeface="Arial Black" pitchFamily="34" charset="0"/>
                <a:cs typeface="Times New Roman" pitchFamily="18" charset="0"/>
              </a:rPr>
              <a:t>, </a:t>
            </a:r>
            <a:endParaRPr lang="sr-Cyrl-RS" sz="2800" dirty="0" smtClean="0">
              <a:latin typeface="Arial Black" pitchFamily="34" charset="0"/>
              <a:cs typeface="Times New Roman" pitchFamily="18" charset="0"/>
            </a:endParaRPr>
          </a:p>
          <a:p>
            <a:pPr marL="201168" indent="-457200"/>
            <a: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к</a:t>
            </a:r>
            <a:r>
              <a:rPr lang="sr-Cyrl-RS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аријерно вођење</a:t>
            </a:r>
            <a:endParaRPr lang="x-none" sz="28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marL="201168" indent="-457200"/>
            <a:r>
              <a:rPr lang="en-US" sz="2800" dirty="0" err="1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међусобну</a:t>
            </a:r>
            <a:r>
              <a:rPr lang="en-US" sz="2800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сарадњу</a:t>
            </a:r>
            <a:r>
              <a:rPr lang="en-US" sz="2800" dirty="0" smtClean="0">
                <a:latin typeface="Arial Black" pitchFamily="34" charset="0"/>
                <a:cs typeface="Times New Roman" pitchFamily="18" charset="0"/>
              </a:rPr>
              <a:t>, </a:t>
            </a:r>
            <a:endParaRPr lang="x-none" sz="2800" dirty="0" smtClean="0">
              <a:latin typeface="Arial Black" pitchFamily="34" charset="0"/>
              <a:cs typeface="Times New Roman" pitchFamily="18" charset="0"/>
            </a:endParaRPr>
          </a:p>
          <a:p>
            <a:pPr marL="201168" indent="-457200"/>
            <a:r>
              <a:rPr lang="en-US" sz="2800" dirty="0" err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активно</a:t>
            </a:r>
            <a:r>
              <a:rPr lang="en-US" sz="28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учешће</a:t>
            </a:r>
            <a:r>
              <a:rPr lang="en-US" sz="2800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у </a:t>
            </a:r>
            <a:r>
              <a:rPr lang="en-US" sz="2800" dirty="0" err="1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креирању</a:t>
            </a:r>
            <a:r>
              <a:rPr lang="en-US" sz="2800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тока</a:t>
            </a:r>
            <a:r>
              <a:rPr lang="en-US" sz="2800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наставе</a:t>
            </a:r>
            <a:r>
              <a:rPr lang="en-US" sz="2800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и </a:t>
            </a:r>
            <a:r>
              <a:rPr lang="en-US" sz="2800" dirty="0" err="1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учења</a:t>
            </a:r>
            <a:r>
              <a:rPr lang="en-US" sz="2800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x-none" sz="2800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 </a:t>
            </a:r>
          </a:p>
          <a:p>
            <a:pPr marL="457200" indent="-457200"/>
            <a:r>
              <a:rPr lang="en-US" sz="2800" dirty="0" err="1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већу</a:t>
            </a:r>
            <a:r>
              <a:rPr lang="en-US" sz="2800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употребу</a:t>
            </a:r>
            <a:r>
              <a:rPr lang="en-US" sz="28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савремених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технологија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у </a:t>
            </a:r>
            <a:r>
              <a:rPr lang="en-US" sz="2800" dirty="0" err="1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образовне</a:t>
            </a:r>
            <a:r>
              <a:rPr lang="en-US" sz="2800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сврхе</a:t>
            </a:r>
            <a:r>
              <a:rPr lang="en-US" sz="2800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4400" dirty="0" smtClean="0">
                <a:latin typeface="Arial Black" pitchFamily="34" charset="0"/>
              </a:rPr>
              <a:t>Шта се од вас очекује?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CS" b="1" dirty="0" smtClean="0">
                <a:solidFill>
                  <a:schemeClr val="accent2">
                    <a:lumMod val="75000"/>
                  </a:schemeClr>
                </a:solidFill>
              </a:rPr>
              <a:t>САРАДЊА</a:t>
            </a:r>
          </a:p>
          <a:p>
            <a:pPr>
              <a:buNone/>
            </a:pPr>
            <a:r>
              <a:rPr lang="sr-Cyrl-CS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sr-Cyrl-CS" b="1" dirty="0" smtClean="0">
                <a:solidFill>
                  <a:schemeClr val="accent6">
                    <a:lumMod val="75000"/>
                  </a:schemeClr>
                </a:solidFill>
              </a:rPr>
              <a:t>РАДОЗНАЛОСТ</a:t>
            </a:r>
          </a:p>
          <a:p>
            <a:pPr>
              <a:buNone/>
            </a:pPr>
            <a:r>
              <a:rPr lang="sr-Cyrl-CS" b="1" dirty="0" smtClean="0">
                <a:solidFill>
                  <a:srgbClr val="00B050"/>
                </a:solidFill>
              </a:rPr>
              <a:t>ДА ПОСТАВЊАТЕ ПИТАЊА</a:t>
            </a:r>
          </a:p>
          <a:p>
            <a:pPr>
              <a:buNone/>
            </a:pPr>
            <a:r>
              <a:rPr lang="sr-Cyrl-CS" b="1" dirty="0" smtClean="0">
                <a:solidFill>
                  <a:srgbClr val="00B050"/>
                </a:solidFill>
              </a:rPr>
              <a:t>  </a:t>
            </a:r>
            <a:r>
              <a:rPr lang="sr-Cyrl-CS" b="1" dirty="0" smtClean="0">
                <a:solidFill>
                  <a:schemeClr val="accent1"/>
                </a:solidFill>
              </a:rPr>
              <a:t>АКТИВНОСТ</a:t>
            </a:r>
          </a:p>
          <a:p>
            <a:pPr>
              <a:buNone/>
            </a:pPr>
            <a:endParaRPr lang="sr-Cyrl-CS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sr-Cyrl-C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КРИТИЧКО МИШЉЕЊЕ</a:t>
            </a:r>
          </a:p>
          <a:p>
            <a:pPr>
              <a:buNone/>
            </a:pPr>
            <a:r>
              <a:rPr lang="sr-Cyrl-CS" b="1" dirty="0" smtClean="0">
                <a:solidFill>
                  <a:schemeClr val="accent1"/>
                </a:solidFill>
              </a:rPr>
              <a:t>     </a:t>
            </a:r>
            <a:r>
              <a:rPr lang="sr-Cyrl-CS" b="1" dirty="0" smtClean="0">
                <a:solidFill>
                  <a:srgbClr val="7030A0"/>
                </a:solidFill>
              </a:rPr>
              <a:t>ЗАЈЕДНИЧКО УЧЕЊЕ</a:t>
            </a:r>
          </a:p>
          <a:p>
            <a:pPr>
              <a:buNone/>
            </a:pPr>
            <a:r>
              <a:rPr lang="sr-Cyrl-CS" b="1" dirty="0" smtClean="0">
                <a:solidFill>
                  <a:schemeClr val="tx2">
                    <a:lumMod val="75000"/>
                  </a:schemeClr>
                </a:solidFill>
              </a:rPr>
              <a:t>ИНИЦИЈАТИВА</a:t>
            </a:r>
          </a:p>
          <a:p>
            <a:pPr>
              <a:buNone/>
            </a:pPr>
            <a:r>
              <a:rPr lang="sr-Cyrl-CS" b="1" dirty="0" smtClean="0">
                <a:solidFill>
                  <a:schemeClr val="accent1"/>
                </a:solidFill>
              </a:rPr>
              <a:t>                      </a:t>
            </a:r>
            <a:r>
              <a:rPr lang="sr-Cyrl-CS" b="1" dirty="0" smtClean="0">
                <a:solidFill>
                  <a:schemeClr val="accent6">
                    <a:lumMod val="50000"/>
                  </a:schemeClr>
                </a:solidFill>
              </a:rPr>
              <a:t> КРЕАТИВНОСТ</a:t>
            </a:r>
          </a:p>
          <a:p>
            <a:pPr>
              <a:buNone/>
            </a:pPr>
            <a:r>
              <a:rPr lang="sr-Cyrl-CS" b="1" dirty="0" smtClean="0">
                <a:solidFill>
                  <a:schemeClr val="accent2">
                    <a:lumMod val="75000"/>
                  </a:schemeClr>
                </a:solidFill>
              </a:rPr>
              <a:t>РЕШАВАЊЕ </a:t>
            </a:r>
            <a:r>
              <a:rPr lang="sr-Cyrl-CS" b="1" dirty="0" smtClean="0">
                <a:solidFill>
                  <a:schemeClr val="accent2">
                    <a:lumMod val="75000"/>
                  </a:schemeClr>
                </a:solidFill>
              </a:rPr>
              <a:t>ПРОБЛЕМА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 descr="acti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209800"/>
            <a:ext cx="3886200" cy="310896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139</TotalTime>
  <Words>191</Words>
  <Application>Microsoft Office PowerPoint</Application>
  <PresentationFormat>On-screen Show (4:3)</PresentationFormat>
  <Paragraphs>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 Black</vt:lpstr>
      <vt:lpstr>Century Schoolbook</vt:lpstr>
      <vt:lpstr>Times New Roman</vt:lpstr>
      <vt:lpstr>Wingdings</vt:lpstr>
      <vt:lpstr>Wingdings 2</vt:lpstr>
      <vt:lpstr>Oriel</vt:lpstr>
      <vt:lpstr>PowerPoint Presentation</vt:lpstr>
      <vt:lpstr>Добро дошли у Гимназију “Јосиф Панчић” !</vt:lpstr>
      <vt:lpstr>Новине у образовању</vt:lpstr>
      <vt:lpstr>ИЗБОРНИ ПРОГРАМИ ЗА ГИМНАЗИЈУ</vt:lpstr>
      <vt:lpstr>ИЗБОРНИ ПРОГРАМИ ПРВИ РАЗРЕД</vt:lpstr>
      <vt:lpstr>Шта је битно да знате?</vt:lpstr>
      <vt:lpstr>PowerPoint Presentation</vt:lpstr>
      <vt:lpstr>Шта ви добијате увођењем нових програма?</vt:lpstr>
      <vt:lpstr>Шта се од вас очекује?</vt:lpstr>
      <vt:lpstr>ПОЈЕДИНАЦ, ГРУПА, ДРУШТВО </vt:lpstr>
      <vt:lpstr>Чиме ћете се бавити на овом предмету?</vt:lpstr>
      <vt:lpstr>ЗДРАВЉЕ И СПОРТ</vt:lpstr>
      <vt:lpstr>Које су то теме које ћемо истраживати?</vt:lpstr>
      <vt:lpstr>  УМЕТНОСТ И ДИЗАЈН </vt:lpstr>
      <vt:lpstr>Које су то теме?</vt:lpstr>
      <vt:lpstr>ЈЕЗИК, МЕДИЈИ И КУЛТУРА</vt:lpstr>
      <vt:lpstr>Шта ћемо радити?</vt:lpstr>
      <vt:lpstr>PowerPoint Presentation</vt:lpstr>
      <vt:lpstr>ХВАЛА НА ПАЖЊИ! 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Predrag</dc:creator>
  <cp:lastModifiedBy>Slavica Vukailovic</cp:lastModifiedBy>
  <cp:revision>17</cp:revision>
  <dcterms:created xsi:type="dcterms:W3CDTF">2018-08-21T14:22:05Z</dcterms:created>
  <dcterms:modified xsi:type="dcterms:W3CDTF">2020-07-03T09:25:17Z</dcterms:modified>
</cp:coreProperties>
</file>